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8" r:id="rId1"/>
  </p:sldMasterIdLst>
  <p:sldIdLst>
    <p:sldId id="256" r:id="rId2"/>
    <p:sldId id="257" r:id="rId3"/>
    <p:sldId id="258" r:id="rId4"/>
    <p:sldId id="267" r:id="rId5"/>
    <p:sldId id="276" r:id="rId6"/>
    <p:sldId id="27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6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87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99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03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5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51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4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91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10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23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0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6F29C1-839A-4FAE-A787-8104AB032591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C38D09-6E03-4859-AC89-07BBE394A3F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1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8D001-6308-EE67-79D1-AC0ADA01C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嵌入式影像處理</a:t>
            </a:r>
            <a:r>
              <a:rPr lang="en-US" altLang="zh-TW" dirty="0"/>
              <a:t>HW3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D4ADA6-1460-3666-3CE7-B337E252E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電子二甲張芫睿</a:t>
            </a:r>
          </a:p>
        </p:txBody>
      </p:sp>
    </p:spTree>
    <p:extLst>
      <p:ext uri="{BB962C8B-B14F-4D97-AF65-F5344CB8AC3E}">
        <p14:creationId xmlns:p14="http://schemas.microsoft.com/office/powerpoint/2010/main" val="1303605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D271E-FDE5-18B8-E518-1D214A7D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2" y="-841127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碎石路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調整參考視窗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100B24-C33F-05C2-5E20-5A0A245980A1}"/>
              </a:ext>
            </a:extLst>
          </p:cNvPr>
          <p:cNvSpPr txBox="1"/>
          <p:nvPr/>
        </p:nvSpPr>
        <p:spPr>
          <a:xfrm>
            <a:off x="1783836" y="1040659"/>
            <a:ext cx="23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(1500x800)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8443E1-4282-619E-2859-38816BDD9774}"/>
              </a:ext>
            </a:extLst>
          </p:cNvPr>
          <p:cNvSpPr txBox="1"/>
          <p:nvPr/>
        </p:nvSpPr>
        <p:spPr>
          <a:xfrm>
            <a:off x="8494265" y="62121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B34212-06CB-FE8F-070B-53DA97FAEDAB}"/>
              </a:ext>
            </a:extLst>
          </p:cNvPr>
          <p:cNvSpPr txBox="1"/>
          <p:nvPr/>
        </p:nvSpPr>
        <p:spPr>
          <a:xfrm>
            <a:off x="8494265" y="3530553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EB09D4-DD75-B25F-9453-52D71C439B39}"/>
              </a:ext>
            </a:extLst>
          </p:cNvPr>
          <p:cNvSpPr txBox="1"/>
          <p:nvPr/>
        </p:nvSpPr>
        <p:spPr>
          <a:xfrm>
            <a:off x="1161440" y="4806486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執行時間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:0.98s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178521-D557-7CFE-4718-F6DA4512C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5" y="1409991"/>
            <a:ext cx="5319557" cy="29288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5F2AC2-2D19-89FB-C58F-11E16850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95" y="601728"/>
            <a:ext cx="5294957" cy="29288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BB4F1DC-2D3D-FDDC-73C1-7827362DA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297" y="3884689"/>
            <a:ext cx="5256055" cy="29111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F83543E-250F-FD29-B57F-FE896172F8D9}"/>
              </a:ext>
            </a:extLst>
          </p:cNvPr>
          <p:cNvSpPr/>
          <p:nvPr/>
        </p:nvSpPr>
        <p:spPr>
          <a:xfrm>
            <a:off x="236163" y="5488415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5DB0BB2-8B5B-CE2B-5C79-43A06C221F54}"/>
              </a:ext>
            </a:extLst>
          </p:cNvPr>
          <p:cNvSpPr txBox="1"/>
          <p:nvPr/>
        </p:nvSpPr>
        <p:spPr>
          <a:xfrm>
            <a:off x="801555" y="5566923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為參考視窗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7BC334-900B-2364-DB0F-3466ED748621}"/>
              </a:ext>
            </a:extLst>
          </p:cNvPr>
          <p:cNvSpPr/>
          <p:nvPr/>
        </p:nvSpPr>
        <p:spPr>
          <a:xfrm>
            <a:off x="2747855" y="3608739"/>
            <a:ext cx="442075" cy="448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22FEF6-00D2-F75A-8A9B-E75494999471}"/>
              </a:ext>
            </a:extLst>
          </p:cNvPr>
          <p:cNvSpPr/>
          <p:nvPr/>
        </p:nvSpPr>
        <p:spPr>
          <a:xfrm>
            <a:off x="2736220" y="5566923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62C20F7-F0A5-3EAC-116E-3C953C1C34B3}"/>
              </a:ext>
            </a:extLst>
          </p:cNvPr>
          <p:cNvSpPr txBox="1"/>
          <p:nvPr/>
        </p:nvSpPr>
        <p:spPr>
          <a:xfrm>
            <a:off x="3210433" y="5600015"/>
            <a:ext cx="1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1(</a:t>
            </a:r>
            <a:r>
              <a:rPr lang="zh-TW" altLang="en-US" dirty="0"/>
              <a:t>後景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19B714-0615-63D4-C4A0-88BC8D8C9A29}"/>
              </a:ext>
            </a:extLst>
          </p:cNvPr>
          <p:cNvSpPr/>
          <p:nvPr/>
        </p:nvSpPr>
        <p:spPr>
          <a:xfrm>
            <a:off x="6191395" y="695460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FFE9B6-527F-2B65-A901-E74CD498F932}"/>
              </a:ext>
            </a:extLst>
          </p:cNvPr>
          <p:cNvSpPr/>
          <p:nvPr/>
        </p:nvSpPr>
        <p:spPr>
          <a:xfrm>
            <a:off x="11109424" y="744321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182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D271E-FDE5-18B8-E518-1D214A7D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2" y="-841127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稍微彎曲的馬路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100B24-C33F-05C2-5E20-5A0A245980A1}"/>
              </a:ext>
            </a:extLst>
          </p:cNvPr>
          <p:cNvSpPr txBox="1"/>
          <p:nvPr/>
        </p:nvSpPr>
        <p:spPr>
          <a:xfrm>
            <a:off x="1783836" y="1040659"/>
            <a:ext cx="23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(1500x800)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8443E1-4282-619E-2859-38816BDD9774}"/>
              </a:ext>
            </a:extLst>
          </p:cNvPr>
          <p:cNvSpPr txBox="1"/>
          <p:nvPr/>
        </p:nvSpPr>
        <p:spPr>
          <a:xfrm>
            <a:off x="8494265" y="62121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B34212-06CB-FE8F-070B-53DA97FAEDAB}"/>
              </a:ext>
            </a:extLst>
          </p:cNvPr>
          <p:cNvSpPr txBox="1"/>
          <p:nvPr/>
        </p:nvSpPr>
        <p:spPr>
          <a:xfrm>
            <a:off x="8494265" y="3530553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EB09D4-DD75-B25F-9453-52D71C439B39}"/>
              </a:ext>
            </a:extLst>
          </p:cNvPr>
          <p:cNvSpPr txBox="1"/>
          <p:nvPr/>
        </p:nvSpPr>
        <p:spPr>
          <a:xfrm>
            <a:off x="1161440" y="4806486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執行時間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:0.56s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98D080-72C1-873B-4FC4-CD7A8743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182"/>
            <a:ext cx="5635264" cy="312430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183BC97-95CF-C761-B7D4-1996F45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453"/>
            <a:ext cx="5468439" cy="302151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A85899C-9931-696E-1163-73154680B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22304"/>
            <a:ext cx="5430559" cy="29888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3B5269-7CB7-D748-7D96-B2C5F2A50511}"/>
              </a:ext>
            </a:extLst>
          </p:cNvPr>
          <p:cNvSpPr/>
          <p:nvPr/>
        </p:nvSpPr>
        <p:spPr>
          <a:xfrm>
            <a:off x="236163" y="5488415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0F4FE21-819A-B5DC-A7E9-A9AD5B9897AB}"/>
              </a:ext>
            </a:extLst>
          </p:cNvPr>
          <p:cNvSpPr txBox="1"/>
          <p:nvPr/>
        </p:nvSpPr>
        <p:spPr>
          <a:xfrm>
            <a:off x="801555" y="5566923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為參考視窗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7993A9-E462-D40B-B838-2061CA62E63E}"/>
              </a:ext>
            </a:extLst>
          </p:cNvPr>
          <p:cNvSpPr/>
          <p:nvPr/>
        </p:nvSpPr>
        <p:spPr>
          <a:xfrm>
            <a:off x="0" y="4280137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6BF3F8-3A70-5AC9-5BAE-9B1CD86C6304}"/>
              </a:ext>
            </a:extLst>
          </p:cNvPr>
          <p:cNvSpPr/>
          <p:nvPr/>
        </p:nvSpPr>
        <p:spPr>
          <a:xfrm>
            <a:off x="2736220" y="5566923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310FEB-2B18-7C7C-415C-612D7242ED56}"/>
              </a:ext>
            </a:extLst>
          </p:cNvPr>
          <p:cNvSpPr txBox="1"/>
          <p:nvPr/>
        </p:nvSpPr>
        <p:spPr>
          <a:xfrm>
            <a:off x="3210433" y="5600015"/>
            <a:ext cx="1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1(</a:t>
            </a:r>
            <a:r>
              <a:rPr lang="zh-TW" altLang="en-US" dirty="0"/>
              <a:t>後景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E8C6D7-6F2D-F9FC-0B40-76916A943B79}"/>
              </a:ext>
            </a:extLst>
          </p:cNvPr>
          <p:cNvSpPr/>
          <p:nvPr/>
        </p:nvSpPr>
        <p:spPr>
          <a:xfrm>
            <a:off x="6096000" y="564213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17F7CA-7AFB-E824-7BF3-0219EC06D172}"/>
              </a:ext>
            </a:extLst>
          </p:cNvPr>
          <p:cNvSpPr/>
          <p:nvPr/>
        </p:nvSpPr>
        <p:spPr>
          <a:xfrm>
            <a:off x="11187511" y="564212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64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D271E-FDE5-18B8-E518-1D214A7D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2" y="-841127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稍微彎曲的馬路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變更參考視窗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100B24-C33F-05C2-5E20-5A0A245980A1}"/>
              </a:ext>
            </a:extLst>
          </p:cNvPr>
          <p:cNvSpPr txBox="1"/>
          <p:nvPr/>
        </p:nvSpPr>
        <p:spPr>
          <a:xfrm>
            <a:off x="1783836" y="1040659"/>
            <a:ext cx="23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(1500x800)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8443E1-4282-619E-2859-38816BDD9774}"/>
              </a:ext>
            </a:extLst>
          </p:cNvPr>
          <p:cNvSpPr txBox="1"/>
          <p:nvPr/>
        </p:nvSpPr>
        <p:spPr>
          <a:xfrm>
            <a:off x="8494265" y="62121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B34212-06CB-FE8F-070B-53DA97FAEDAB}"/>
              </a:ext>
            </a:extLst>
          </p:cNvPr>
          <p:cNvSpPr txBox="1"/>
          <p:nvPr/>
        </p:nvSpPr>
        <p:spPr>
          <a:xfrm>
            <a:off x="8494265" y="3530553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EB09D4-DD75-B25F-9453-52D71C439B39}"/>
              </a:ext>
            </a:extLst>
          </p:cNvPr>
          <p:cNvSpPr txBox="1"/>
          <p:nvPr/>
        </p:nvSpPr>
        <p:spPr>
          <a:xfrm>
            <a:off x="1161440" y="4806486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執行時間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:1.43s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98D080-72C1-873B-4FC4-CD7A8743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182"/>
            <a:ext cx="5635264" cy="31243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FD9C8E5-38B6-6455-5AD0-7F5AF78C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52" y="351445"/>
            <a:ext cx="5758626" cy="31791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30F19D-E9A8-E8BF-A484-BFE4DE7E2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878924"/>
            <a:ext cx="5214174" cy="29169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18AFDB5-55F0-B990-14A7-828CE2243D45}"/>
              </a:ext>
            </a:extLst>
          </p:cNvPr>
          <p:cNvSpPr/>
          <p:nvPr/>
        </p:nvSpPr>
        <p:spPr>
          <a:xfrm>
            <a:off x="236163" y="5488415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0E6E8EB-72CB-84D1-C836-ACFE7C70A5B9}"/>
              </a:ext>
            </a:extLst>
          </p:cNvPr>
          <p:cNvSpPr txBox="1"/>
          <p:nvPr/>
        </p:nvSpPr>
        <p:spPr>
          <a:xfrm>
            <a:off x="801555" y="5566923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為參考視窗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0735C2-02AE-1C78-0F7B-C5533D95DB39}"/>
              </a:ext>
            </a:extLst>
          </p:cNvPr>
          <p:cNvSpPr/>
          <p:nvPr/>
        </p:nvSpPr>
        <p:spPr>
          <a:xfrm>
            <a:off x="3318482" y="3821410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59DCB4-F2F6-3D23-36A0-45B8E8BD0039}"/>
              </a:ext>
            </a:extLst>
          </p:cNvPr>
          <p:cNvSpPr/>
          <p:nvPr/>
        </p:nvSpPr>
        <p:spPr>
          <a:xfrm>
            <a:off x="2736220" y="5566923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6B2338-CF3C-CD81-66C4-ABD59E34FBF7}"/>
              </a:ext>
            </a:extLst>
          </p:cNvPr>
          <p:cNvSpPr txBox="1"/>
          <p:nvPr/>
        </p:nvSpPr>
        <p:spPr>
          <a:xfrm>
            <a:off x="3210433" y="5600015"/>
            <a:ext cx="1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1(</a:t>
            </a:r>
            <a:r>
              <a:rPr lang="zh-TW" altLang="en-US" dirty="0"/>
              <a:t>後景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D78CDC-D698-D456-E872-14DA87222BCB}"/>
              </a:ext>
            </a:extLst>
          </p:cNvPr>
          <p:cNvSpPr/>
          <p:nvPr/>
        </p:nvSpPr>
        <p:spPr>
          <a:xfrm>
            <a:off x="6016892" y="484205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63B5C0-3BCD-898E-4946-8BBCBAB2D060}"/>
              </a:ext>
            </a:extLst>
          </p:cNvPr>
          <p:cNvSpPr/>
          <p:nvPr/>
        </p:nvSpPr>
        <p:spPr>
          <a:xfrm>
            <a:off x="11377650" y="519650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88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D271E-FDE5-18B8-E518-1D214A7D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2" y="-841127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草地路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100B24-C33F-05C2-5E20-5A0A245980A1}"/>
              </a:ext>
            </a:extLst>
          </p:cNvPr>
          <p:cNvSpPr txBox="1"/>
          <p:nvPr/>
        </p:nvSpPr>
        <p:spPr>
          <a:xfrm>
            <a:off x="1783836" y="1040659"/>
            <a:ext cx="23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(1500x800)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8443E1-4282-619E-2859-38816BDD9774}"/>
              </a:ext>
            </a:extLst>
          </p:cNvPr>
          <p:cNvSpPr txBox="1"/>
          <p:nvPr/>
        </p:nvSpPr>
        <p:spPr>
          <a:xfrm>
            <a:off x="8494265" y="62121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B34212-06CB-FE8F-070B-53DA97FAEDAB}"/>
              </a:ext>
            </a:extLst>
          </p:cNvPr>
          <p:cNvSpPr txBox="1"/>
          <p:nvPr/>
        </p:nvSpPr>
        <p:spPr>
          <a:xfrm>
            <a:off x="8494265" y="3530553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EB09D4-DD75-B25F-9453-52D71C439B39}"/>
              </a:ext>
            </a:extLst>
          </p:cNvPr>
          <p:cNvSpPr txBox="1"/>
          <p:nvPr/>
        </p:nvSpPr>
        <p:spPr>
          <a:xfrm>
            <a:off x="1545929" y="4711622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執行時間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:1.9s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46982C-7323-6EBA-2957-2589DA16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61" y="1409991"/>
            <a:ext cx="5591102" cy="31169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A4945F9-2E8A-810A-5C40-06E64231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71" y="380254"/>
            <a:ext cx="5674864" cy="314680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102B3B9-7E4E-EE39-C813-838210E82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810014"/>
            <a:ext cx="5311896" cy="29858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134D00-F40A-B3FE-52B5-1C8014704380}"/>
              </a:ext>
            </a:extLst>
          </p:cNvPr>
          <p:cNvSpPr/>
          <p:nvPr/>
        </p:nvSpPr>
        <p:spPr>
          <a:xfrm>
            <a:off x="236163" y="5488415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5E140A8-EB38-4EB9-A47C-92A0D4B898EF}"/>
              </a:ext>
            </a:extLst>
          </p:cNvPr>
          <p:cNvSpPr txBox="1"/>
          <p:nvPr/>
        </p:nvSpPr>
        <p:spPr>
          <a:xfrm>
            <a:off x="801555" y="5566923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為參考視窗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4A509B-F62F-CCE8-E534-B065C5E04B22}"/>
              </a:ext>
            </a:extLst>
          </p:cNvPr>
          <p:cNvSpPr/>
          <p:nvPr/>
        </p:nvSpPr>
        <p:spPr>
          <a:xfrm>
            <a:off x="0" y="4076409"/>
            <a:ext cx="418809" cy="45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9E4D44-D09E-5F68-9535-6A0D7D54F460}"/>
              </a:ext>
            </a:extLst>
          </p:cNvPr>
          <p:cNvSpPr/>
          <p:nvPr/>
        </p:nvSpPr>
        <p:spPr>
          <a:xfrm>
            <a:off x="2736220" y="5566923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A1CCF9-97D4-759B-2F20-07F187D5C5A5}"/>
              </a:ext>
            </a:extLst>
          </p:cNvPr>
          <p:cNvSpPr txBox="1"/>
          <p:nvPr/>
        </p:nvSpPr>
        <p:spPr>
          <a:xfrm>
            <a:off x="3210433" y="5600015"/>
            <a:ext cx="1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1(</a:t>
            </a:r>
            <a:r>
              <a:rPr lang="zh-TW" altLang="en-US" dirty="0"/>
              <a:t>後景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BED7BF-458F-CE5F-5810-F445988C12CE}"/>
              </a:ext>
            </a:extLst>
          </p:cNvPr>
          <p:cNvSpPr/>
          <p:nvPr/>
        </p:nvSpPr>
        <p:spPr>
          <a:xfrm>
            <a:off x="6023872" y="543731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093481-21E7-8E14-88C9-9AC866B04060}"/>
              </a:ext>
            </a:extLst>
          </p:cNvPr>
          <p:cNvSpPr/>
          <p:nvPr/>
        </p:nvSpPr>
        <p:spPr>
          <a:xfrm>
            <a:off x="11270620" y="543730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80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D271E-FDE5-18B8-E518-1D214A7D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2" y="-841127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草地路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變更參考視窗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100B24-C33F-05C2-5E20-5A0A245980A1}"/>
              </a:ext>
            </a:extLst>
          </p:cNvPr>
          <p:cNvSpPr txBox="1"/>
          <p:nvPr/>
        </p:nvSpPr>
        <p:spPr>
          <a:xfrm>
            <a:off x="1783836" y="1040659"/>
            <a:ext cx="23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(1500x800)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8443E1-4282-619E-2859-38816BDD9774}"/>
              </a:ext>
            </a:extLst>
          </p:cNvPr>
          <p:cNvSpPr txBox="1"/>
          <p:nvPr/>
        </p:nvSpPr>
        <p:spPr>
          <a:xfrm>
            <a:off x="8494265" y="62121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B34212-06CB-FE8F-070B-53DA97FAEDAB}"/>
              </a:ext>
            </a:extLst>
          </p:cNvPr>
          <p:cNvSpPr txBox="1"/>
          <p:nvPr/>
        </p:nvSpPr>
        <p:spPr>
          <a:xfrm>
            <a:off x="8494265" y="3530553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EB09D4-DD75-B25F-9453-52D71C439B39}"/>
              </a:ext>
            </a:extLst>
          </p:cNvPr>
          <p:cNvSpPr txBox="1"/>
          <p:nvPr/>
        </p:nvSpPr>
        <p:spPr>
          <a:xfrm>
            <a:off x="1161440" y="4806486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執行時間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:1.41s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46982C-7323-6EBA-2957-2589DA16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61" y="1409991"/>
            <a:ext cx="5591102" cy="31169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B505434-7D34-26A8-A702-7FD66D5ED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29" y="379991"/>
            <a:ext cx="5716745" cy="31505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4EA2579-3897-1BCE-67E1-D634470B9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138" y="3848423"/>
            <a:ext cx="5465460" cy="30444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B41403-1A00-7D64-D9D0-21134488EE19}"/>
              </a:ext>
            </a:extLst>
          </p:cNvPr>
          <p:cNvSpPr/>
          <p:nvPr/>
        </p:nvSpPr>
        <p:spPr>
          <a:xfrm>
            <a:off x="236163" y="5488415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41E422-35BE-E471-7A5D-5F43B5E8B9F4}"/>
              </a:ext>
            </a:extLst>
          </p:cNvPr>
          <p:cNvSpPr txBox="1"/>
          <p:nvPr/>
        </p:nvSpPr>
        <p:spPr>
          <a:xfrm>
            <a:off x="801555" y="5566923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為參考視窗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64FF79-029F-8937-8509-970D85B5FD7A}"/>
              </a:ext>
            </a:extLst>
          </p:cNvPr>
          <p:cNvSpPr/>
          <p:nvPr/>
        </p:nvSpPr>
        <p:spPr>
          <a:xfrm>
            <a:off x="3807673" y="3015426"/>
            <a:ext cx="450220" cy="413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8415B4-5EE2-00AA-8A66-F4AD695AF889}"/>
              </a:ext>
            </a:extLst>
          </p:cNvPr>
          <p:cNvSpPr/>
          <p:nvPr/>
        </p:nvSpPr>
        <p:spPr>
          <a:xfrm>
            <a:off x="5907536" y="512751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DE5DEF-7B98-69DB-CDD6-DCECB40A482F}"/>
              </a:ext>
            </a:extLst>
          </p:cNvPr>
          <p:cNvSpPr/>
          <p:nvPr/>
        </p:nvSpPr>
        <p:spPr>
          <a:xfrm>
            <a:off x="11238046" y="498509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5E9A85-AE57-7BA1-D74F-C86E3F41ABF9}"/>
              </a:ext>
            </a:extLst>
          </p:cNvPr>
          <p:cNvSpPr/>
          <p:nvPr/>
        </p:nvSpPr>
        <p:spPr>
          <a:xfrm>
            <a:off x="2736220" y="5566923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89A003-03C1-FE33-E8EB-AF34A086BF9F}"/>
              </a:ext>
            </a:extLst>
          </p:cNvPr>
          <p:cNvSpPr txBox="1"/>
          <p:nvPr/>
        </p:nvSpPr>
        <p:spPr>
          <a:xfrm>
            <a:off x="3210433" y="5600015"/>
            <a:ext cx="1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1(</a:t>
            </a:r>
            <a:r>
              <a:rPr lang="zh-TW" altLang="en-US" dirty="0"/>
              <a:t>後景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20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FF258-55F3-3402-6E3E-6A8B5238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DDCBF6-C056-9C9E-542B-5BC4ABC67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 err="1"/>
              <a:t>ChatGPT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80288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81254-6BB0-A952-E937-104E47AE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266" y="328275"/>
            <a:ext cx="8911687" cy="1280890"/>
          </a:xfrm>
        </p:spPr>
        <p:txBody>
          <a:bodyPr/>
          <a:lstStyle/>
          <a:p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F6D3E8-CC77-1FF1-A892-587ABCF9D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435" y="1810871"/>
            <a:ext cx="8915400" cy="3777622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HW3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LBP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等工具，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在不同情境，如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草地 石子路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.....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切割出馬路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補充測試環境</a:t>
            </a:r>
          </a:p>
        </p:txBody>
      </p:sp>
    </p:spTree>
    <p:extLst>
      <p:ext uri="{BB962C8B-B14F-4D97-AF65-F5344CB8AC3E}">
        <p14:creationId xmlns:p14="http://schemas.microsoft.com/office/powerpoint/2010/main" val="53065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147A6-0C3A-B759-B707-E39213F7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AA926-4ADF-D0C1-05D3-2FCAE320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環境</a:t>
            </a:r>
            <a:r>
              <a:rPr lang="en-US" altLang="zh-TW" dirty="0"/>
              <a:t>:</a:t>
            </a:r>
            <a:r>
              <a:rPr lang="en-US" altLang="zh-TW" dirty="0" err="1"/>
              <a:t>VSCode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版本</a:t>
            </a:r>
            <a:r>
              <a:rPr lang="en-US" altLang="zh-TW" dirty="0"/>
              <a:t>:3.10</a:t>
            </a:r>
          </a:p>
          <a:p>
            <a:r>
              <a:rPr lang="en-US" altLang="zh-TW" dirty="0"/>
              <a:t>CPU:AMD 6800</a:t>
            </a:r>
          </a:p>
          <a:p>
            <a:r>
              <a:rPr lang="en-US" altLang="zh-TW" dirty="0"/>
              <a:t>GPU:RTX 3060</a:t>
            </a:r>
          </a:p>
          <a:p>
            <a:r>
              <a:rPr lang="en-US" altLang="zh-TW" dirty="0"/>
              <a:t>RAM:16GB 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52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3B770-9E7D-9CC8-C838-02B65EA15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156" y="108639"/>
            <a:ext cx="8911687" cy="1280890"/>
          </a:xfrm>
        </p:spPr>
        <p:txBody>
          <a:bodyPr/>
          <a:lstStyle/>
          <a:p>
            <a:r>
              <a:rPr lang="zh-TW" altLang="en-US" dirty="0"/>
              <a:t>模組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F8035B-7CC1-9699-F9FD-C5E816380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54" y="1389529"/>
            <a:ext cx="8915400" cy="5199529"/>
          </a:xfrm>
        </p:spPr>
        <p:txBody>
          <a:bodyPr>
            <a:normAutofit/>
          </a:bodyPr>
          <a:lstStyle/>
          <a:p>
            <a:r>
              <a:rPr lang="en-US" altLang="zh-TW" dirty="0"/>
              <a:t>OpenCV4.6.0</a:t>
            </a:r>
          </a:p>
          <a:p>
            <a:endParaRPr lang="en-US" altLang="zh-TW" dirty="0"/>
          </a:p>
          <a:p>
            <a:r>
              <a:rPr lang="en-US" altLang="zh-TW" dirty="0" err="1"/>
              <a:t>skimage.feature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LBP)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sklearn.metrics.pairwise</a:t>
            </a:r>
            <a:r>
              <a:rPr lang="en-US" altLang="zh-TW" dirty="0"/>
              <a:t>(</a:t>
            </a:r>
            <a:r>
              <a:rPr lang="zh-TW" altLang="en-US" dirty="0"/>
              <a:t>計算</a:t>
            </a:r>
            <a:r>
              <a:rPr lang="en-US" altLang="zh-TW" dirty="0"/>
              <a:t>LBP</a:t>
            </a:r>
            <a:r>
              <a:rPr lang="zh-TW" altLang="en-US" dirty="0"/>
              <a:t>特徵距離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Time(</a:t>
            </a:r>
            <a:r>
              <a:rPr lang="zh-TW" altLang="en-US" dirty="0"/>
              <a:t>計算執行時間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131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E61ED8-7204-7FA7-14F4-09437589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00" y="-809281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</a:t>
            </a:r>
            <a:r>
              <a:rPr lang="en-US" altLang="zh-TW" sz="3200" dirty="0"/>
              <a:t>(</a:t>
            </a:r>
            <a:r>
              <a:rPr lang="zh-TW" altLang="en-US" sz="3200" dirty="0"/>
              <a:t>上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A01D95-76AA-CB3B-7A8A-C8D7718D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1" y="661236"/>
            <a:ext cx="4362595" cy="24187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B6AD9F-DD65-CB90-709E-C9CEFB9A7D96}"/>
              </a:ext>
            </a:extLst>
          </p:cNvPr>
          <p:cNvSpPr/>
          <p:nvPr/>
        </p:nvSpPr>
        <p:spPr>
          <a:xfrm>
            <a:off x="544451" y="2750135"/>
            <a:ext cx="314106" cy="329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D7128B-5EAC-845F-AC80-E03DA3014FA2}"/>
              </a:ext>
            </a:extLst>
          </p:cNvPr>
          <p:cNvSpPr/>
          <p:nvPr/>
        </p:nvSpPr>
        <p:spPr>
          <a:xfrm>
            <a:off x="1800647" y="311664"/>
            <a:ext cx="314106" cy="329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7893ED-33AF-FA21-FAB4-38B51FB57EFD}"/>
              </a:ext>
            </a:extLst>
          </p:cNvPr>
          <p:cNvSpPr txBox="1"/>
          <p:nvPr/>
        </p:nvSpPr>
        <p:spPr>
          <a:xfrm>
            <a:off x="2324391" y="291904"/>
            <a:ext cx="26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為第一次</a:t>
            </a:r>
            <a:r>
              <a:rPr lang="en-US" altLang="zh-TW" dirty="0"/>
              <a:t>LBP</a:t>
            </a:r>
            <a:r>
              <a:rPr lang="zh-TW" altLang="en-US" dirty="0"/>
              <a:t>的參考視窗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76D62E4-07C6-B78C-9453-A6AEFC78E2BC}"/>
              </a:ext>
            </a:extLst>
          </p:cNvPr>
          <p:cNvSpPr txBox="1"/>
          <p:nvPr/>
        </p:nvSpPr>
        <p:spPr>
          <a:xfrm>
            <a:off x="565158" y="3187504"/>
            <a:ext cx="4362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選擇其中一塊當作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LBP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的參考視窗並使用滑動視窗掃描每一塊為符合的視窗。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0CF350E-A5A6-F2AA-3128-B0140DD7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48" y="768793"/>
            <a:ext cx="4391101" cy="241871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E4481C6-25B5-3C66-8B5B-20F87D6A97E6}"/>
              </a:ext>
            </a:extLst>
          </p:cNvPr>
          <p:cNvSpPr txBox="1"/>
          <p:nvPr/>
        </p:nvSpPr>
        <p:spPr>
          <a:xfrm>
            <a:off x="6664648" y="3263122"/>
            <a:ext cx="4362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在選擇其中一塊繼續進行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LBP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直至無符合的視窗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DD5592-0CCD-62C5-2C28-B021E50EB3BB}"/>
              </a:ext>
            </a:extLst>
          </p:cNvPr>
          <p:cNvSpPr/>
          <p:nvPr/>
        </p:nvSpPr>
        <p:spPr>
          <a:xfrm>
            <a:off x="7194445" y="291904"/>
            <a:ext cx="314106" cy="32981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CDE16BC-C4F9-DAED-ACD7-FD31A2671CF4}"/>
              </a:ext>
            </a:extLst>
          </p:cNvPr>
          <p:cNvSpPr txBox="1"/>
          <p:nvPr/>
        </p:nvSpPr>
        <p:spPr>
          <a:xfrm>
            <a:off x="7718189" y="272144"/>
            <a:ext cx="309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為第二次</a:t>
            </a:r>
            <a:r>
              <a:rPr lang="en-US" altLang="zh-TW" dirty="0"/>
              <a:t>LBP</a:t>
            </a:r>
            <a:r>
              <a:rPr lang="zh-TW" altLang="en-US" dirty="0"/>
              <a:t>的參考視窗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66822D-7790-A23E-83E0-FAEBF801EA70}"/>
              </a:ext>
            </a:extLst>
          </p:cNvPr>
          <p:cNvSpPr/>
          <p:nvPr/>
        </p:nvSpPr>
        <p:spPr>
          <a:xfrm>
            <a:off x="7558461" y="2597926"/>
            <a:ext cx="319456" cy="30441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649490D-410B-7D56-AC15-CEACD1E4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70" y="3780622"/>
            <a:ext cx="4927753" cy="27184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AE5CDF-89B3-046E-4A6D-316B52739324}"/>
              </a:ext>
            </a:extLst>
          </p:cNvPr>
          <p:cNvSpPr txBox="1"/>
          <p:nvPr/>
        </p:nvSpPr>
        <p:spPr>
          <a:xfrm>
            <a:off x="5423579" y="5614270"/>
            <a:ext cx="4362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重複執行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LBP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的結果圖</a:t>
            </a:r>
          </a:p>
        </p:txBody>
      </p:sp>
    </p:spTree>
    <p:extLst>
      <p:ext uri="{BB962C8B-B14F-4D97-AF65-F5344CB8AC3E}">
        <p14:creationId xmlns:p14="http://schemas.microsoft.com/office/powerpoint/2010/main" val="319466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64FFC-64F6-EF12-B31A-885EFF3D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00023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流程</a:t>
            </a:r>
            <a:r>
              <a:rPr lang="en-US" altLang="zh-TW" sz="2800" dirty="0"/>
              <a:t>(</a:t>
            </a:r>
            <a:r>
              <a:rPr lang="zh-TW" altLang="en-US" sz="2800" dirty="0"/>
              <a:t>下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376389-DC07-53E6-2751-6407BEFB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7" y="639554"/>
            <a:ext cx="4927753" cy="27184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F46D2A-2245-55C9-056D-BC26C57AEF35}"/>
              </a:ext>
            </a:extLst>
          </p:cNvPr>
          <p:cNvSpPr/>
          <p:nvPr/>
        </p:nvSpPr>
        <p:spPr>
          <a:xfrm>
            <a:off x="1870449" y="245572"/>
            <a:ext cx="314106" cy="3298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5ED196-AB41-CE0A-5ABD-B12D845B88E0}"/>
              </a:ext>
            </a:extLst>
          </p:cNvPr>
          <p:cNvSpPr txBox="1"/>
          <p:nvPr/>
        </p:nvSpPr>
        <p:spPr>
          <a:xfrm>
            <a:off x="401242" y="3499988"/>
            <a:ext cx="468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為了前景跟後景能夠區分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所以預設左上跟右上為背景注水點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將被黑色塊填滿的視窗設為前景水點。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109CCD-B1CE-95CB-16F5-C1B2A523555F}"/>
              </a:ext>
            </a:extLst>
          </p:cNvPr>
          <p:cNvSpPr/>
          <p:nvPr/>
        </p:nvSpPr>
        <p:spPr>
          <a:xfrm>
            <a:off x="279207" y="746979"/>
            <a:ext cx="314106" cy="3298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9AA434-1AD3-6EAC-9609-FDFC26F8F188}"/>
              </a:ext>
            </a:extLst>
          </p:cNvPr>
          <p:cNvSpPr/>
          <p:nvPr/>
        </p:nvSpPr>
        <p:spPr>
          <a:xfrm>
            <a:off x="4892854" y="746979"/>
            <a:ext cx="314106" cy="3298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0B9481-21AE-11C6-8C3E-4B37624B714E}"/>
              </a:ext>
            </a:extLst>
          </p:cNvPr>
          <p:cNvSpPr/>
          <p:nvPr/>
        </p:nvSpPr>
        <p:spPr>
          <a:xfrm>
            <a:off x="5781894" y="225812"/>
            <a:ext cx="314106" cy="3298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1FD7D9-6BF3-9B3A-80E4-8DD2A82B78DF}"/>
              </a:ext>
            </a:extLst>
          </p:cNvPr>
          <p:cNvSpPr txBox="1"/>
          <p:nvPr/>
        </p:nvSpPr>
        <p:spPr>
          <a:xfrm>
            <a:off x="6090067" y="225812"/>
            <a:ext cx="188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2(</a:t>
            </a:r>
            <a:r>
              <a:rPr lang="zh-TW" altLang="en-US" dirty="0"/>
              <a:t>前景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07012AE-DA57-8DC5-3925-79A1C12D938B}"/>
              </a:ext>
            </a:extLst>
          </p:cNvPr>
          <p:cNvSpPr txBox="1"/>
          <p:nvPr/>
        </p:nvSpPr>
        <p:spPr>
          <a:xfrm>
            <a:off x="2181590" y="193727"/>
            <a:ext cx="1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1(</a:t>
            </a:r>
            <a:r>
              <a:rPr lang="zh-TW" altLang="en-US" dirty="0"/>
              <a:t>後景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F39D421-85F7-4875-F5CD-72BA48031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94" y="815030"/>
            <a:ext cx="5325856" cy="296932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5FE734-0EAA-6127-640A-DA25D73EC83A}"/>
              </a:ext>
            </a:extLst>
          </p:cNvPr>
          <p:cNvSpPr txBox="1"/>
          <p:nvPr/>
        </p:nvSpPr>
        <p:spPr>
          <a:xfrm>
            <a:off x="6090067" y="4004241"/>
            <a:ext cx="468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經過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後的結果圖。</a:t>
            </a:r>
          </a:p>
        </p:txBody>
      </p:sp>
    </p:spTree>
    <p:extLst>
      <p:ext uri="{BB962C8B-B14F-4D97-AF65-F5344CB8AC3E}">
        <p14:creationId xmlns:p14="http://schemas.microsoft.com/office/powerpoint/2010/main" val="352594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D271E-FDE5-18B8-E518-1D214A7D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2" y="-841127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筆直馬路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100B24-C33F-05C2-5E20-5A0A245980A1}"/>
              </a:ext>
            </a:extLst>
          </p:cNvPr>
          <p:cNvSpPr txBox="1"/>
          <p:nvPr/>
        </p:nvSpPr>
        <p:spPr>
          <a:xfrm>
            <a:off x="2195665" y="982210"/>
            <a:ext cx="23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(1500x800)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8443E1-4282-619E-2859-38816BDD9774}"/>
              </a:ext>
            </a:extLst>
          </p:cNvPr>
          <p:cNvSpPr txBox="1"/>
          <p:nvPr/>
        </p:nvSpPr>
        <p:spPr>
          <a:xfrm>
            <a:off x="8494265" y="62121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B34212-06CB-FE8F-070B-53DA97FAEDAB}"/>
              </a:ext>
            </a:extLst>
          </p:cNvPr>
          <p:cNvSpPr txBox="1"/>
          <p:nvPr/>
        </p:nvSpPr>
        <p:spPr>
          <a:xfrm>
            <a:off x="8494265" y="3530553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EB09D4-DD75-B25F-9453-52D71C439B39}"/>
              </a:ext>
            </a:extLst>
          </p:cNvPr>
          <p:cNvSpPr txBox="1"/>
          <p:nvPr/>
        </p:nvSpPr>
        <p:spPr>
          <a:xfrm>
            <a:off x="747284" y="4863548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執行時間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:2,41s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16E2C5F-5293-F30A-D726-F03B7449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" y="1411525"/>
            <a:ext cx="5881943" cy="327499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4E3B17E5-597A-7BC3-4BCC-98FF1D93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72" y="425965"/>
            <a:ext cx="5418925" cy="301533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4C65C5A-B314-71AE-AC48-A242AAD3A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26" y="3922226"/>
            <a:ext cx="5270015" cy="291139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61F856E-3E3B-B803-E541-CB81A2D197C0}"/>
              </a:ext>
            </a:extLst>
          </p:cNvPr>
          <p:cNvSpPr/>
          <p:nvPr/>
        </p:nvSpPr>
        <p:spPr>
          <a:xfrm>
            <a:off x="90742" y="4160171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24A411-F185-20CA-8679-511428A89C69}"/>
              </a:ext>
            </a:extLst>
          </p:cNvPr>
          <p:cNvSpPr/>
          <p:nvPr/>
        </p:nvSpPr>
        <p:spPr>
          <a:xfrm>
            <a:off x="236163" y="5488415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7702FB-42F4-D08E-87A8-B227ADFA92D8}"/>
              </a:ext>
            </a:extLst>
          </p:cNvPr>
          <p:cNvSpPr txBox="1"/>
          <p:nvPr/>
        </p:nvSpPr>
        <p:spPr>
          <a:xfrm>
            <a:off x="801555" y="5566923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為參考視窗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3AD9EB-566C-254A-9538-4D60226E66C9}"/>
              </a:ext>
            </a:extLst>
          </p:cNvPr>
          <p:cNvSpPr/>
          <p:nvPr/>
        </p:nvSpPr>
        <p:spPr>
          <a:xfrm>
            <a:off x="2736220" y="5566923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794533-BEE2-AEAA-3226-AA5359718665}"/>
              </a:ext>
            </a:extLst>
          </p:cNvPr>
          <p:cNvSpPr txBox="1"/>
          <p:nvPr/>
        </p:nvSpPr>
        <p:spPr>
          <a:xfrm>
            <a:off x="3210433" y="5600015"/>
            <a:ext cx="1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1(</a:t>
            </a:r>
            <a:r>
              <a:rPr lang="zh-TW" altLang="en-US" dirty="0"/>
              <a:t>後景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8A1D69-A85C-31B4-4129-EF3D6EEBDE3C}"/>
              </a:ext>
            </a:extLst>
          </p:cNvPr>
          <p:cNvSpPr/>
          <p:nvPr/>
        </p:nvSpPr>
        <p:spPr>
          <a:xfrm>
            <a:off x="6328672" y="555857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7BE19C-2F10-0266-69AD-8DF9DB1080C6}"/>
              </a:ext>
            </a:extLst>
          </p:cNvPr>
          <p:cNvSpPr/>
          <p:nvPr/>
        </p:nvSpPr>
        <p:spPr>
          <a:xfrm>
            <a:off x="11370669" y="567461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84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D271E-FDE5-18B8-E518-1D214A7D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2" y="-841127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筆直馬路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調整曼哈頓距離的門檻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100B24-C33F-05C2-5E20-5A0A245980A1}"/>
              </a:ext>
            </a:extLst>
          </p:cNvPr>
          <p:cNvSpPr txBox="1"/>
          <p:nvPr/>
        </p:nvSpPr>
        <p:spPr>
          <a:xfrm>
            <a:off x="2195665" y="982210"/>
            <a:ext cx="23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(1500x800)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8443E1-4282-619E-2859-38816BDD9774}"/>
              </a:ext>
            </a:extLst>
          </p:cNvPr>
          <p:cNvSpPr txBox="1"/>
          <p:nvPr/>
        </p:nvSpPr>
        <p:spPr>
          <a:xfrm>
            <a:off x="8494265" y="62121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B34212-06CB-FE8F-070B-53DA97FAEDAB}"/>
              </a:ext>
            </a:extLst>
          </p:cNvPr>
          <p:cNvSpPr txBox="1"/>
          <p:nvPr/>
        </p:nvSpPr>
        <p:spPr>
          <a:xfrm>
            <a:off x="8494265" y="3530553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EB09D4-DD75-B25F-9453-52D71C439B39}"/>
              </a:ext>
            </a:extLst>
          </p:cNvPr>
          <p:cNvSpPr txBox="1"/>
          <p:nvPr/>
        </p:nvSpPr>
        <p:spPr>
          <a:xfrm>
            <a:off x="1161440" y="4806486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執行時間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:0.94s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16E2C5F-5293-F30A-D726-F03B7449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" y="1411525"/>
            <a:ext cx="5881943" cy="32749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60CB3F8-CA76-57A9-9CAB-A2FB0F9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77" y="361379"/>
            <a:ext cx="5881943" cy="32561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6256738-C897-6EDD-F00F-0F8AEEF60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96" y="3792746"/>
            <a:ext cx="6034924" cy="30280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8D47463-A960-9D68-F1DA-284122E320AE}"/>
              </a:ext>
            </a:extLst>
          </p:cNvPr>
          <p:cNvSpPr/>
          <p:nvPr/>
        </p:nvSpPr>
        <p:spPr>
          <a:xfrm>
            <a:off x="236163" y="5488415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9A6E12-4556-C862-6B2B-E20989CF8651}"/>
              </a:ext>
            </a:extLst>
          </p:cNvPr>
          <p:cNvSpPr txBox="1"/>
          <p:nvPr/>
        </p:nvSpPr>
        <p:spPr>
          <a:xfrm>
            <a:off x="801555" y="5566923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為參考視窗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5DFB1A-87B2-DCAD-3D14-A6B7F8A83A38}"/>
              </a:ext>
            </a:extLst>
          </p:cNvPr>
          <p:cNvSpPr/>
          <p:nvPr/>
        </p:nvSpPr>
        <p:spPr>
          <a:xfrm>
            <a:off x="90742" y="4160171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7A0193-F7F3-3EB5-EC92-F91B48A52410}"/>
              </a:ext>
            </a:extLst>
          </p:cNvPr>
          <p:cNvSpPr/>
          <p:nvPr/>
        </p:nvSpPr>
        <p:spPr>
          <a:xfrm>
            <a:off x="2736220" y="5566923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908B94-88CA-2EF1-76E3-8F64C0A18D24}"/>
              </a:ext>
            </a:extLst>
          </p:cNvPr>
          <p:cNvSpPr txBox="1"/>
          <p:nvPr/>
        </p:nvSpPr>
        <p:spPr>
          <a:xfrm>
            <a:off x="3210433" y="5600015"/>
            <a:ext cx="1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1(</a:t>
            </a:r>
            <a:r>
              <a:rPr lang="zh-TW" altLang="en-US" dirty="0"/>
              <a:t>後景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208C2E-C996-6C86-30BC-DF055FAE66FB}"/>
              </a:ext>
            </a:extLst>
          </p:cNvPr>
          <p:cNvSpPr/>
          <p:nvPr/>
        </p:nvSpPr>
        <p:spPr>
          <a:xfrm>
            <a:off x="6157077" y="494139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9C7182-1385-C29C-D123-D36C6921E19C}"/>
              </a:ext>
            </a:extLst>
          </p:cNvPr>
          <p:cNvSpPr/>
          <p:nvPr/>
        </p:nvSpPr>
        <p:spPr>
          <a:xfrm>
            <a:off x="11662092" y="494139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43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D271E-FDE5-18B8-E518-1D214A7D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2" y="-841127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碎石路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100B24-C33F-05C2-5E20-5A0A245980A1}"/>
              </a:ext>
            </a:extLst>
          </p:cNvPr>
          <p:cNvSpPr txBox="1"/>
          <p:nvPr/>
        </p:nvSpPr>
        <p:spPr>
          <a:xfrm>
            <a:off x="1783836" y="1040659"/>
            <a:ext cx="23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(1500x800)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8443E1-4282-619E-2859-38816BDD9774}"/>
              </a:ext>
            </a:extLst>
          </p:cNvPr>
          <p:cNvSpPr txBox="1"/>
          <p:nvPr/>
        </p:nvSpPr>
        <p:spPr>
          <a:xfrm>
            <a:off x="8494265" y="62121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B34212-06CB-FE8F-070B-53DA97FAEDAB}"/>
              </a:ext>
            </a:extLst>
          </p:cNvPr>
          <p:cNvSpPr txBox="1"/>
          <p:nvPr/>
        </p:nvSpPr>
        <p:spPr>
          <a:xfrm>
            <a:off x="8494265" y="3530553"/>
            <a:ext cx="14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Watershed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EB09D4-DD75-B25F-9453-52D71C439B39}"/>
              </a:ext>
            </a:extLst>
          </p:cNvPr>
          <p:cNvSpPr txBox="1"/>
          <p:nvPr/>
        </p:nvSpPr>
        <p:spPr>
          <a:xfrm>
            <a:off x="1161440" y="4806486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執行時間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:0.75s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178521-D557-7CFE-4718-F6DA4512C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5" y="1409991"/>
            <a:ext cx="5319557" cy="29288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7C14486-7F60-D6EF-4398-A16E46E8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932" y="431453"/>
            <a:ext cx="5521301" cy="30518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349BE08-5D97-85C9-363B-0A46893B8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395" y="3899885"/>
            <a:ext cx="5144373" cy="28448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2A8AEE2-6727-564F-398E-498A9D20720C}"/>
              </a:ext>
            </a:extLst>
          </p:cNvPr>
          <p:cNvSpPr/>
          <p:nvPr/>
        </p:nvSpPr>
        <p:spPr>
          <a:xfrm>
            <a:off x="236163" y="5488415"/>
            <a:ext cx="565392" cy="52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A2F711-B105-1BE4-A6A7-5FBDB0ECD3D9}"/>
              </a:ext>
            </a:extLst>
          </p:cNvPr>
          <p:cNvSpPr txBox="1"/>
          <p:nvPr/>
        </p:nvSpPr>
        <p:spPr>
          <a:xfrm>
            <a:off x="801555" y="5566923"/>
            <a:ext cx="27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為參考視窗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8C330-1851-6811-35B7-B11DDAD7D6BC}"/>
              </a:ext>
            </a:extLst>
          </p:cNvPr>
          <p:cNvSpPr/>
          <p:nvPr/>
        </p:nvSpPr>
        <p:spPr>
          <a:xfrm>
            <a:off x="2371710" y="3950766"/>
            <a:ext cx="392430" cy="42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06659F-A42E-461B-E047-EE177479EE97}"/>
              </a:ext>
            </a:extLst>
          </p:cNvPr>
          <p:cNvSpPr/>
          <p:nvPr/>
        </p:nvSpPr>
        <p:spPr>
          <a:xfrm>
            <a:off x="2736220" y="5566923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C064642-B58B-4F36-26DD-996FE4826109}"/>
              </a:ext>
            </a:extLst>
          </p:cNvPr>
          <p:cNvSpPr txBox="1"/>
          <p:nvPr/>
        </p:nvSpPr>
        <p:spPr>
          <a:xfrm>
            <a:off x="3210433" y="5600015"/>
            <a:ext cx="1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為注水點</a:t>
            </a:r>
            <a:r>
              <a:rPr lang="en-US" altLang="zh-TW" dirty="0"/>
              <a:t>1(</a:t>
            </a:r>
            <a:r>
              <a:rPr lang="zh-TW" altLang="en-US" dirty="0"/>
              <a:t>後景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2D5E52-EC83-8416-3712-B9BA118DCB8F}"/>
              </a:ext>
            </a:extLst>
          </p:cNvPr>
          <p:cNvSpPr/>
          <p:nvPr/>
        </p:nvSpPr>
        <p:spPr>
          <a:xfrm>
            <a:off x="6002932" y="564213"/>
            <a:ext cx="423463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74EDF99-D505-24F5-2FFD-CB86AFE7CF5B}"/>
              </a:ext>
            </a:extLst>
          </p:cNvPr>
          <p:cNvSpPr/>
          <p:nvPr/>
        </p:nvSpPr>
        <p:spPr>
          <a:xfrm>
            <a:off x="11137999" y="564212"/>
            <a:ext cx="376928" cy="4147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56639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563</TotalTime>
  <Words>410</Words>
  <Application>Microsoft Office PowerPoint</Application>
  <PresentationFormat>寬螢幕</PresentationFormat>
  <Paragraphs>91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標楷體</vt:lpstr>
      <vt:lpstr>Calibri</vt:lpstr>
      <vt:lpstr>Calibri Light</vt:lpstr>
      <vt:lpstr>Times New Roman</vt:lpstr>
      <vt:lpstr>回顧</vt:lpstr>
      <vt:lpstr>嵌入式影像處理HW3</vt:lpstr>
      <vt:lpstr>需求</vt:lpstr>
      <vt:lpstr>規格</vt:lpstr>
      <vt:lpstr>模組</vt:lpstr>
      <vt:lpstr>流程(上)</vt:lpstr>
      <vt:lpstr>流程(下)</vt:lpstr>
      <vt:lpstr>筆直馬路1</vt:lpstr>
      <vt:lpstr>筆直馬路2:調整曼哈頓距離的門檻</vt:lpstr>
      <vt:lpstr>碎石路1</vt:lpstr>
      <vt:lpstr>碎石路2:調整參考視窗</vt:lpstr>
      <vt:lpstr>稍微彎曲的馬路1</vt:lpstr>
      <vt:lpstr>稍微彎曲的馬路2:變更參考視窗</vt:lpstr>
      <vt:lpstr>草地路1</vt:lpstr>
      <vt:lpstr>草地路2:變更參考視窗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嵌入式影像處理HW3</dc:title>
  <dc:creator>芫睿 張</dc:creator>
  <cp:lastModifiedBy>C110112165</cp:lastModifiedBy>
  <cp:revision>11</cp:revision>
  <dcterms:created xsi:type="dcterms:W3CDTF">2023-03-27T15:18:36Z</dcterms:created>
  <dcterms:modified xsi:type="dcterms:W3CDTF">2023-04-11T12:33:17Z</dcterms:modified>
</cp:coreProperties>
</file>